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43200300" cx="28800425"/>
  <p:notesSz cx="6858000" cy="9144000"/>
  <p:embeddedFontLst>
    <p:embeddedFont>
      <p:font typeface="Merriweather"/>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 roundtripDataSignature="AMtx7miARLDNI2c/lKD9VDevCfbFOX+B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customschemas.google.com/relationships/presentationmetadata" Target="metadata"/><Relationship Id="rId9" Type="http://schemas.openxmlformats.org/officeDocument/2006/relationships/font" Target="fonts/Merriweather-boldItalic.fntdata"/><Relationship Id="rId5" Type="http://schemas.openxmlformats.org/officeDocument/2006/relationships/slide" Target="slides/slide1.xml"/><Relationship Id="rId6" Type="http://schemas.openxmlformats.org/officeDocument/2006/relationships/font" Target="fonts/Merriweather-regular.fntdata"/><Relationship Id="rId7" Type="http://schemas.openxmlformats.org/officeDocument/2006/relationships/font" Target="fonts/Merriweather-bold.fntdata"/><Relationship Id="rId8" Type="http://schemas.openxmlformats.org/officeDocument/2006/relationships/font" Target="fonts/Merriweather-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p:cSld name="Slide de título">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 name="Shape 10"/>
        <p:cNvGrpSpPr/>
        <p:nvPr/>
      </p:nvGrpSpPr>
      <p:grpSpPr>
        <a:xfrm>
          <a:off x="0" y="0"/>
          <a:ext cx="0" cy="0"/>
          <a:chOff x="0" y="0"/>
          <a:chExt cx="0" cy="0"/>
        </a:xfrm>
      </p:grpSpPr>
      <p:sp>
        <p:nvSpPr>
          <p:cNvPr id="11" name="Google Shape;11;p1"/>
          <p:cNvSpPr txBox="1"/>
          <p:nvPr/>
        </p:nvSpPr>
        <p:spPr>
          <a:xfrm>
            <a:off x="419100" y="5467350"/>
            <a:ext cx="27965399" cy="2962275"/>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lt1"/>
              </a:buClr>
              <a:buSzPts val="7200"/>
              <a:buFont typeface="Arial"/>
              <a:buNone/>
            </a:pPr>
            <a:r>
              <a:rPr b="1" i="0" lang="pt-BR" sz="7200" u="none" cap="none" strike="noStrike">
                <a:solidFill>
                  <a:schemeClr val="lt1"/>
                </a:solidFill>
                <a:latin typeface="Arial"/>
                <a:ea typeface="Arial"/>
                <a:cs typeface="Arial"/>
                <a:sym typeface="Arial"/>
              </a:rPr>
              <a:t>Título do trabalho para você substituir. Use no máximo três linhas. Quando precisar mais, reduzir a fonte. </a:t>
            </a:r>
            <a:br>
              <a:rPr b="1" i="0" lang="pt-BR" sz="7200" u="none" cap="none" strike="noStrike">
                <a:solidFill>
                  <a:schemeClr val="lt1"/>
                </a:solidFill>
                <a:latin typeface="Arial"/>
                <a:ea typeface="Arial"/>
                <a:cs typeface="Arial"/>
                <a:sym typeface="Arial"/>
              </a:rPr>
            </a:br>
            <a:r>
              <a:rPr b="1" i="0" lang="pt-BR" sz="7200" u="none" cap="none" strike="noStrike">
                <a:solidFill>
                  <a:schemeClr val="lt1"/>
                </a:solidFill>
                <a:latin typeface="Arial"/>
                <a:ea typeface="Arial"/>
                <a:cs typeface="Arial"/>
                <a:sym typeface="Arial"/>
              </a:rPr>
              <a:t>Se o título for pequeno, aumente a fonte.</a:t>
            </a:r>
            <a:endParaRPr b="1" i="0" sz="7200" u="none" cap="none" strike="noStrike">
              <a:solidFill>
                <a:schemeClr val="lt1"/>
              </a:solidFill>
              <a:latin typeface="Arial"/>
              <a:ea typeface="Arial"/>
              <a:cs typeface="Arial"/>
              <a:sym typeface="Arial"/>
            </a:endParaRPr>
          </a:p>
        </p:txBody>
      </p:sp>
      <p:sp>
        <p:nvSpPr>
          <p:cNvPr id="12" name="Google Shape;12;p1"/>
          <p:cNvSpPr txBox="1"/>
          <p:nvPr/>
        </p:nvSpPr>
        <p:spPr>
          <a:xfrm>
            <a:off x="971550" y="9998364"/>
            <a:ext cx="26889075" cy="1600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4B555C"/>
              </a:buClr>
              <a:buSzPts val="5500"/>
              <a:buFont typeface="Arial"/>
              <a:buNone/>
            </a:pPr>
            <a:r>
              <a:rPr b="1" i="0" lang="pt-BR" sz="5500" u="none" cap="none" strike="noStrike">
                <a:solidFill>
                  <a:srgbClr val="4B555C"/>
                </a:solidFill>
                <a:latin typeface="Arial"/>
                <a:ea typeface="Arial"/>
                <a:cs typeface="Arial"/>
                <a:sym typeface="Arial"/>
              </a:rPr>
              <a:t>Autores: Nome da pessoa | e-maildapessoa@ufsc.br</a:t>
            </a:r>
            <a:br>
              <a:rPr b="1" i="0" lang="pt-BR" sz="5500" u="none" cap="none" strike="noStrike">
                <a:solidFill>
                  <a:srgbClr val="4B555C"/>
                </a:solidFill>
                <a:latin typeface="Arial"/>
                <a:ea typeface="Arial"/>
                <a:cs typeface="Arial"/>
                <a:sym typeface="Arial"/>
              </a:rPr>
            </a:br>
            <a:r>
              <a:rPr b="1" i="0" lang="pt-BR" sz="5500" u="none" cap="none" strike="noStrike">
                <a:solidFill>
                  <a:srgbClr val="4B555C"/>
                </a:solidFill>
                <a:latin typeface="Arial"/>
                <a:ea typeface="Arial"/>
                <a:cs typeface="Arial"/>
                <a:sym typeface="Arial"/>
              </a:rPr>
              <a:t>Nome da outra pessoa | e-maildaoutrapessoa@ufsc.br</a:t>
            </a:r>
            <a:endParaRPr b="1" i="0" sz="5500" u="none" cap="none" strike="noStrike">
              <a:solidFill>
                <a:srgbClr val="4B555C"/>
              </a:solidFill>
              <a:latin typeface="Arial"/>
              <a:ea typeface="Arial"/>
              <a:cs typeface="Arial"/>
              <a:sym typeface="Arial"/>
            </a:endParaRPr>
          </a:p>
        </p:txBody>
      </p:sp>
      <p:sp>
        <p:nvSpPr>
          <p:cNvPr id="13" name="Google Shape;13;p1"/>
          <p:cNvSpPr txBox="1"/>
          <p:nvPr/>
        </p:nvSpPr>
        <p:spPr>
          <a:xfrm>
            <a:off x="1895475" y="12358255"/>
            <a:ext cx="25037416" cy="2539527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4800"/>
              <a:buFont typeface="Arial"/>
              <a:buNone/>
            </a:pPr>
            <a:r>
              <a:rPr b="0" i="0" lang="pt-BR" sz="4800" u="none" cap="none" strike="noStrike">
                <a:solidFill>
                  <a:schemeClr val="dk1"/>
                </a:solidFill>
                <a:latin typeface="Arial"/>
                <a:ea typeface="Arial"/>
                <a:cs typeface="Arial"/>
                <a:sym typeface="Aria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b="0" i="0" sz="4800" u="none" cap="none" strike="noStrike">
              <a:solidFill>
                <a:schemeClr val="dk1"/>
              </a:solidFill>
              <a:latin typeface="Arial"/>
              <a:ea typeface="Arial"/>
              <a:cs typeface="Arial"/>
              <a:sym typeface="Arial"/>
            </a:endParaRPr>
          </a:p>
          <a:p>
            <a:pPr indent="0" lvl="0" marL="1250950" marR="0" rtl="0" algn="just">
              <a:lnSpc>
                <a:spcPct val="90000"/>
              </a:lnSpc>
              <a:spcBef>
                <a:spcPts val="3150"/>
              </a:spcBef>
              <a:spcAft>
                <a:spcPts val="0"/>
              </a:spcAft>
              <a:buClr>
                <a:srgbClr val="13266F"/>
              </a:buClr>
              <a:buSzPts val="4800"/>
              <a:buFont typeface="Arial"/>
              <a:buNone/>
            </a:pPr>
            <a:r>
              <a:rPr b="1" i="0" lang="pt-BR" sz="4800" u="none" cap="none" strike="noStrike">
                <a:solidFill>
                  <a:srgbClr val="13266F"/>
                </a:solidFill>
                <a:latin typeface="Arial"/>
                <a:ea typeface="Arial"/>
                <a:cs typeface="Arial"/>
                <a:sym typeface="Arial"/>
              </a:rPr>
              <a:t>1) Exemplo de subtítulo</a:t>
            </a:r>
            <a:endParaRPr b="1" i="0" sz="4800" u="none" cap="none" strike="noStrike">
              <a:solidFill>
                <a:srgbClr val="13266F"/>
              </a:solidFill>
              <a:latin typeface="Arial"/>
              <a:ea typeface="Arial"/>
              <a:cs typeface="Arial"/>
              <a:sym typeface="Arial"/>
            </a:endParaRPr>
          </a:p>
          <a:p>
            <a:pPr indent="0" lvl="0" marL="0" marR="0" rtl="0" algn="just">
              <a:lnSpc>
                <a:spcPct val="90000"/>
              </a:lnSpc>
              <a:spcBef>
                <a:spcPts val="3150"/>
              </a:spcBef>
              <a:spcAft>
                <a:spcPts val="0"/>
              </a:spcAft>
              <a:buClr>
                <a:schemeClr val="dk1"/>
              </a:buClr>
              <a:buSzPts val="4800"/>
              <a:buFont typeface="Arial"/>
              <a:buNone/>
            </a:pPr>
            <a:r>
              <a:rPr b="0" i="0" lang="pt-BR" sz="4800" u="none" cap="none" strike="noStrike">
                <a:solidFill>
                  <a:schemeClr val="dk1"/>
                </a:solidFill>
                <a:latin typeface="Arial"/>
                <a:ea typeface="Arial"/>
                <a:cs typeface="Arial"/>
                <a:sym typeface="Arial"/>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et dolore magnam aliquam quaerat voluptatem. </a:t>
            </a:r>
            <a:endParaRPr b="0" i="0" sz="4800" u="none" cap="none" strike="noStrike">
              <a:solidFill>
                <a:schemeClr val="dk1"/>
              </a:solidFill>
              <a:latin typeface="Arial"/>
              <a:ea typeface="Arial"/>
              <a:cs typeface="Arial"/>
              <a:sym typeface="Arial"/>
            </a:endParaRPr>
          </a:p>
          <a:p>
            <a:pPr indent="0" lvl="0" marL="1348105" marR="0" rtl="0" algn="just">
              <a:lnSpc>
                <a:spcPct val="90000"/>
              </a:lnSpc>
              <a:spcBef>
                <a:spcPts val="3150"/>
              </a:spcBef>
              <a:spcAft>
                <a:spcPts val="0"/>
              </a:spcAft>
              <a:buClr>
                <a:srgbClr val="13266F"/>
              </a:buClr>
              <a:buSzPts val="4800"/>
              <a:buFont typeface="Arial"/>
              <a:buNone/>
            </a:pPr>
            <a:r>
              <a:rPr b="1" i="0" lang="pt-BR" sz="4800" u="none" cap="none" strike="noStrike">
                <a:solidFill>
                  <a:srgbClr val="13266F"/>
                </a:solidFill>
                <a:latin typeface="Arial"/>
                <a:ea typeface="Arial"/>
                <a:cs typeface="Arial"/>
                <a:sym typeface="Arial"/>
              </a:rPr>
              <a:t>2) Exemplo de subtítulo</a:t>
            </a:r>
            <a:endParaRPr b="1" i="0" sz="4800" u="none" cap="none" strike="noStrike">
              <a:solidFill>
                <a:srgbClr val="13266F"/>
              </a:solidFill>
              <a:latin typeface="Arial"/>
              <a:ea typeface="Arial"/>
              <a:cs typeface="Arial"/>
              <a:sym typeface="Arial"/>
            </a:endParaRPr>
          </a:p>
          <a:p>
            <a:pPr indent="0" lvl="0" marL="0" marR="0" rtl="0" algn="just">
              <a:lnSpc>
                <a:spcPct val="90000"/>
              </a:lnSpc>
              <a:spcBef>
                <a:spcPts val="3150"/>
              </a:spcBef>
              <a:spcAft>
                <a:spcPts val="0"/>
              </a:spcAft>
              <a:buClr>
                <a:schemeClr val="dk1"/>
              </a:buClr>
              <a:buSzPts val="4800"/>
              <a:buFont typeface="Arial"/>
              <a:buNone/>
            </a:pPr>
            <a:r>
              <a:rPr b="0" i="0" lang="pt-BR" sz="4800" u="none" cap="none" strike="noStrike">
                <a:solidFill>
                  <a:schemeClr val="dk1"/>
                </a:solidFill>
                <a:latin typeface="Arial"/>
                <a:ea typeface="Arial"/>
                <a:cs typeface="Arial"/>
                <a:sym typeface="Arial"/>
              </a:rPr>
              <a:t>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 At vero eos et accusamus et iusto odio dignissimos ducimus qui blanditiis praesentium voluptatum deleniti atque corrupti quos dolores et quas molestias excepturi sint occaecati cupiditate non provident.</a:t>
            </a:r>
            <a:endParaRPr b="0" i="0" sz="4000" u="none" cap="none" strike="noStrike">
              <a:solidFill>
                <a:schemeClr val="dk1"/>
              </a:solidFill>
              <a:latin typeface="Arial"/>
              <a:ea typeface="Arial"/>
              <a:cs typeface="Arial"/>
              <a:sym typeface="Arial"/>
            </a:endParaRPr>
          </a:p>
          <a:p>
            <a:pPr indent="0" lvl="0" marL="0" marR="0" rtl="0" algn="just">
              <a:lnSpc>
                <a:spcPct val="90000"/>
              </a:lnSpc>
              <a:spcBef>
                <a:spcPts val="3150"/>
              </a:spcBef>
              <a:spcAft>
                <a:spcPts val="0"/>
              </a:spcAft>
              <a:buClr>
                <a:srgbClr val="75808A"/>
              </a:buClr>
              <a:buSzPts val="4800"/>
              <a:buFont typeface="Arial"/>
              <a:buNone/>
            </a:pPr>
            <a:r>
              <a:t/>
            </a:r>
            <a:endParaRPr b="0" i="0" sz="4800" u="none" cap="none" strike="noStrike">
              <a:solidFill>
                <a:srgbClr val="75808A"/>
              </a:solidFill>
              <a:latin typeface="Arial"/>
              <a:ea typeface="Arial"/>
              <a:cs typeface="Arial"/>
              <a:sym typeface="Arial"/>
            </a:endParaRPr>
          </a:p>
        </p:txBody>
      </p:sp>
      <p:sp>
        <p:nvSpPr>
          <p:cNvPr id="14" name="Google Shape;14;p1"/>
          <p:cNvSpPr txBox="1"/>
          <p:nvPr/>
        </p:nvSpPr>
        <p:spPr>
          <a:xfrm>
            <a:off x="14876500" y="29651974"/>
            <a:ext cx="12056400" cy="6882300"/>
          </a:xfrm>
          <a:prstGeom prst="rect">
            <a:avLst/>
          </a:prstGeom>
          <a:noFill/>
          <a:ln cap="flat" cmpd="sng" w="9525">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75808A"/>
              </a:buClr>
              <a:buSzPts val="6600"/>
              <a:buFont typeface="Arial"/>
              <a:buNone/>
            </a:pPr>
            <a:r>
              <a:rPr b="1" i="0" lang="pt-BR" sz="6600" u="none" cap="none" strike="noStrike">
                <a:solidFill>
                  <a:srgbClr val="75808A"/>
                </a:solidFill>
                <a:latin typeface="Arial"/>
                <a:ea typeface="Arial"/>
                <a:cs typeface="Arial"/>
                <a:sym typeface="Arial"/>
              </a:rPr>
              <a:t>Utilize esse espaço para adicionar imagens ou gráficos</a:t>
            </a:r>
            <a:endParaRPr b="1" i="0" sz="6600" u="none" cap="none" strike="noStrike">
              <a:solidFill>
                <a:srgbClr val="75808A"/>
              </a:solidFill>
              <a:latin typeface="Arial"/>
              <a:ea typeface="Arial"/>
              <a:cs typeface="Arial"/>
              <a:sym typeface="Arial"/>
            </a:endParaRPr>
          </a:p>
        </p:txBody>
      </p:sp>
      <p:sp>
        <p:nvSpPr>
          <p:cNvPr id="15" name="Google Shape;15;p1"/>
          <p:cNvSpPr txBox="1"/>
          <p:nvPr/>
        </p:nvSpPr>
        <p:spPr>
          <a:xfrm>
            <a:off x="1895475" y="41099874"/>
            <a:ext cx="9510462" cy="103237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5808A"/>
              </a:buClr>
              <a:buSzPts val="3200"/>
              <a:buFont typeface="Arial"/>
              <a:buNone/>
            </a:pPr>
            <a:r>
              <a:rPr b="0" i="0" lang="pt-BR" sz="3200" u="none" cap="none" strike="noStrike">
                <a:solidFill>
                  <a:srgbClr val="75808A"/>
                </a:solidFill>
                <a:latin typeface="Arial"/>
                <a:ea typeface="Arial"/>
                <a:cs typeface="Arial"/>
                <a:sym typeface="Arial"/>
              </a:rPr>
              <a:t>Créditos, órgãos de fomento, colaboradores, marcas, siglas de apoios, patrocinadores, parceiros</a:t>
            </a:r>
            <a:endParaRPr b="0" i="0" sz="3200" u="none" cap="none" strike="noStrike">
              <a:solidFill>
                <a:srgbClr val="75808A"/>
              </a:solidFill>
              <a:latin typeface="Arial"/>
              <a:ea typeface="Arial"/>
              <a:cs typeface="Arial"/>
              <a:sym typeface="Arial"/>
            </a:endParaRPr>
          </a:p>
        </p:txBody>
      </p:sp>
      <p:sp>
        <p:nvSpPr>
          <p:cNvPr id="16" name="Google Shape;16;p1"/>
          <p:cNvSpPr txBox="1"/>
          <p:nvPr/>
        </p:nvSpPr>
        <p:spPr>
          <a:xfrm>
            <a:off x="14876492" y="39591916"/>
            <a:ext cx="12056400" cy="2235534"/>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75808A"/>
              </a:buClr>
              <a:buSzPts val="2400"/>
              <a:buFont typeface="Arial"/>
              <a:buNone/>
            </a:pPr>
            <a:r>
              <a:rPr b="0" i="0" lang="pt-BR" sz="2400" u="none" cap="none" strike="noStrike">
                <a:solidFill>
                  <a:srgbClr val="75808A"/>
                </a:solidFill>
                <a:latin typeface="Arial"/>
                <a:ea typeface="Arial"/>
                <a:cs typeface="Arial"/>
                <a:sym typeface="Arial"/>
              </a:rPr>
              <a:t>REFERÊNCIAS BIBLIOGRÁFICAS</a:t>
            </a:r>
            <a:endParaRPr b="0" i="0" sz="2400" u="none" cap="none" strike="noStrike">
              <a:solidFill>
                <a:srgbClr val="75808A"/>
              </a:solidFill>
              <a:latin typeface="Arial"/>
              <a:ea typeface="Arial"/>
              <a:cs typeface="Arial"/>
              <a:sym typeface="Arial"/>
            </a:endParaRPr>
          </a:p>
          <a:p>
            <a:pPr indent="0" lvl="0" marL="0" marR="0" rtl="0" algn="r">
              <a:lnSpc>
                <a:spcPct val="90000"/>
              </a:lnSpc>
              <a:spcBef>
                <a:spcPts val="3150"/>
              </a:spcBef>
              <a:spcAft>
                <a:spcPts val="0"/>
              </a:spcAft>
              <a:buClr>
                <a:srgbClr val="75808A"/>
              </a:buClr>
              <a:buSzPts val="2400"/>
              <a:buFont typeface="Arial"/>
              <a:buNone/>
            </a:pPr>
            <a:r>
              <a:rPr b="0" i="0" lang="pt-BR" sz="2400" u="none" cap="none" strike="noStrike">
                <a:solidFill>
                  <a:srgbClr val="75808A"/>
                </a:solidFill>
                <a:latin typeface="Arial"/>
                <a:ea typeface="Arial"/>
                <a:cs typeface="Arial"/>
                <a:sym typeface="Arial"/>
              </a:rPr>
              <a:t>SOBRENOME do autor, Nome. Título: subtítulo (se houver, sem negrito). nº. ed. (número de edição, se houver). Cidade: Editora, ano.</a:t>
            </a:r>
            <a:br>
              <a:rPr b="0" i="0" lang="pt-BR" sz="2400" u="none" cap="none" strike="noStrike">
                <a:solidFill>
                  <a:srgbClr val="75808A"/>
                </a:solidFill>
                <a:latin typeface="Arial"/>
                <a:ea typeface="Arial"/>
                <a:cs typeface="Arial"/>
                <a:sym typeface="Arial"/>
              </a:rPr>
            </a:br>
            <a:r>
              <a:rPr b="0" i="0" lang="pt-BR" sz="2400" u="none" cap="none" strike="noStrike">
                <a:solidFill>
                  <a:srgbClr val="75808A"/>
                </a:solidFill>
                <a:latin typeface="Arial"/>
                <a:ea typeface="Arial"/>
                <a:cs typeface="Arial"/>
                <a:sym typeface="Arial"/>
              </a:rPr>
              <a:t>SOBRENOME do autor, Nome. Título: subtítulo (se houver, sem negrito). nº. ed. (número de edição, se houver). Cidade: Editora, ano.</a:t>
            </a:r>
            <a:br>
              <a:rPr b="0" i="0" lang="pt-BR" sz="2400" u="none" cap="none" strike="noStrike">
                <a:solidFill>
                  <a:srgbClr val="75808A"/>
                </a:solidFill>
                <a:latin typeface="Arial"/>
                <a:ea typeface="Arial"/>
                <a:cs typeface="Arial"/>
                <a:sym typeface="Arial"/>
              </a:rPr>
            </a:br>
            <a:r>
              <a:rPr b="0" i="0" lang="pt-BR" sz="2400" u="none" cap="none" strike="noStrike">
                <a:solidFill>
                  <a:srgbClr val="75808A"/>
                </a:solidFill>
                <a:latin typeface="Arial"/>
                <a:ea typeface="Arial"/>
                <a:cs typeface="Arial"/>
                <a:sym typeface="Arial"/>
              </a:rPr>
              <a:t>SOBRENOME do autor, Nome. Título: subtítulo (se houver, sem negrito). nº. ed. (número de edição, se houver). Cidade: Editora, ano.</a:t>
            </a:r>
            <a:endParaRPr b="0" i="0" sz="2400" u="none" cap="none" strike="noStrike">
              <a:solidFill>
                <a:srgbClr val="75808A"/>
              </a:solidFill>
              <a:latin typeface="Arial"/>
              <a:ea typeface="Arial"/>
              <a:cs typeface="Arial"/>
              <a:sym typeface="Arial"/>
            </a:endParaRPr>
          </a:p>
        </p:txBody>
      </p:sp>
      <p:sp>
        <p:nvSpPr>
          <p:cNvPr id="17" name="Google Shape;17;p1"/>
          <p:cNvSpPr txBox="1"/>
          <p:nvPr/>
        </p:nvSpPr>
        <p:spPr>
          <a:xfrm>
            <a:off x="24177107" y="36935950"/>
            <a:ext cx="2755800" cy="461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pt-BR" sz="2400" u="none" cap="none" strike="noStrike">
                <a:solidFill>
                  <a:schemeClr val="dk1"/>
                </a:solidFill>
                <a:latin typeface="Calibri"/>
                <a:ea typeface="Calibri"/>
                <a:cs typeface="Calibri"/>
                <a:sym typeface="Calibri"/>
              </a:rPr>
              <a:t>Legenda da imagem.</a:t>
            </a:r>
            <a:endParaRPr b="0" i="0" sz="2400" u="none" cap="none" strike="noStrike">
              <a:solidFill>
                <a:schemeClr val="dk1"/>
              </a:solidFill>
              <a:latin typeface="Calibri"/>
              <a:ea typeface="Calibri"/>
              <a:cs typeface="Calibri"/>
              <a:sym typeface="Calibri"/>
            </a:endParaRPr>
          </a:p>
        </p:txBody>
      </p:sp>
      <p:sp>
        <p:nvSpPr>
          <p:cNvPr id="18" name="Google Shape;18;p1"/>
          <p:cNvSpPr/>
          <p:nvPr/>
        </p:nvSpPr>
        <p:spPr>
          <a:xfrm>
            <a:off x="-635" y="5189855"/>
            <a:ext cx="28801060" cy="381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6805" u="none" cap="none" strike="noStrike">
              <a:solidFill>
                <a:schemeClr val="lt1"/>
              </a:solidFill>
              <a:latin typeface="Calibri"/>
              <a:ea typeface="Calibri"/>
              <a:cs typeface="Calibri"/>
              <a:sym typeface="Calibri"/>
            </a:endParaRPr>
          </a:p>
        </p:txBody>
      </p:sp>
      <p:sp>
        <p:nvSpPr>
          <p:cNvPr id="19" name="Google Shape;19;p1"/>
          <p:cNvSpPr txBox="1"/>
          <p:nvPr/>
        </p:nvSpPr>
        <p:spPr>
          <a:xfrm>
            <a:off x="621150" y="6519069"/>
            <a:ext cx="26889000" cy="1600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8000"/>
              <a:buFont typeface="Arial"/>
              <a:buNone/>
            </a:pPr>
            <a:r>
              <a:rPr b="1" i="0" lang="pt-BR" sz="8000" u="none" cap="none" strike="noStrike">
                <a:solidFill>
                  <a:schemeClr val="dk1"/>
                </a:solidFill>
                <a:latin typeface="Arial"/>
                <a:ea typeface="Arial"/>
                <a:cs typeface="Arial"/>
                <a:sym typeface="Arial"/>
              </a:rPr>
              <a:t>TÍTULO DO TRABALHO</a:t>
            </a:r>
            <a:endParaRPr b="1" i="0" sz="8000" u="none" cap="none" strike="noStrike">
              <a:solidFill>
                <a:schemeClr val="dk1"/>
              </a:solidFill>
              <a:latin typeface="Arial"/>
              <a:ea typeface="Arial"/>
              <a:cs typeface="Arial"/>
              <a:sym typeface="Arial"/>
            </a:endParaRPr>
          </a:p>
        </p:txBody>
      </p:sp>
      <p:pic>
        <p:nvPicPr>
          <p:cNvPr id="20" name="Google Shape;20;p1" title="Cabeçalho Word.png"/>
          <p:cNvPicPr preferRelativeResize="0"/>
          <p:nvPr/>
        </p:nvPicPr>
        <p:blipFill rotWithShape="1">
          <a:blip r:embed="rId3">
            <a:alphaModFix/>
          </a:blip>
          <a:srcRect b="0" l="4154" r="35806" t="0"/>
          <a:stretch/>
        </p:blipFill>
        <p:spPr>
          <a:xfrm>
            <a:off x="2064325" y="564175"/>
            <a:ext cx="8542464" cy="4075800"/>
          </a:xfrm>
          <a:prstGeom prst="rect">
            <a:avLst/>
          </a:prstGeom>
          <a:noFill/>
          <a:ln>
            <a:noFill/>
          </a:ln>
        </p:spPr>
      </p:pic>
      <p:grpSp>
        <p:nvGrpSpPr>
          <p:cNvPr id="21" name="Google Shape;21;p1"/>
          <p:cNvGrpSpPr/>
          <p:nvPr/>
        </p:nvGrpSpPr>
        <p:grpSpPr>
          <a:xfrm>
            <a:off x="20103873" y="1674904"/>
            <a:ext cx="5631708" cy="3310994"/>
            <a:chOff x="4221038" y="4028141"/>
            <a:chExt cx="1704977" cy="1002360"/>
          </a:xfrm>
        </p:grpSpPr>
        <p:pic>
          <p:nvPicPr>
            <p:cNvPr id="22" name="Google Shape;22;p1" title="marca_vertical_fundo_claro_1200px.png"/>
            <p:cNvPicPr preferRelativeResize="0"/>
            <p:nvPr/>
          </p:nvPicPr>
          <p:blipFill>
            <a:blip r:embed="rId4">
              <a:alphaModFix/>
            </a:blip>
            <a:stretch>
              <a:fillRect/>
            </a:stretch>
          </p:blipFill>
          <p:spPr>
            <a:xfrm>
              <a:off x="4221038" y="4028141"/>
              <a:ext cx="804983" cy="870252"/>
            </a:xfrm>
            <a:prstGeom prst="rect">
              <a:avLst/>
            </a:prstGeom>
            <a:noFill/>
            <a:ln>
              <a:noFill/>
            </a:ln>
          </p:spPr>
        </p:pic>
        <p:pic>
          <p:nvPicPr>
            <p:cNvPr id="23" name="Google Shape;23;p1" title="conexoesparainovarfeesc_fundo_escuro_1200px.png"/>
            <p:cNvPicPr preferRelativeResize="0"/>
            <p:nvPr/>
          </p:nvPicPr>
          <p:blipFill rotWithShape="1">
            <a:blip r:embed="rId5">
              <a:alphaModFix/>
            </a:blip>
            <a:srcRect b="9453" l="0" r="0" t="0"/>
            <a:stretch/>
          </p:blipFill>
          <p:spPr>
            <a:xfrm>
              <a:off x="5194238" y="4103550"/>
              <a:ext cx="731777" cy="926950"/>
            </a:xfrm>
            <a:prstGeom prst="rect">
              <a:avLst/>
            </a:prstGeom>
            <a:noFill/>
            <a:ln>
              <a:noFill/>
            </a:ln>
          </p:spPr>
        </p:pic>
      </p:grpSp>
      <p:sp>
        <p:nvSpPr>
          <p:cNvPr id="24" name="Google Shape;24;p1"/>
          <p:cNvSpPr txBox="1"/>
          <p:nvPr/>
        </p:nvSpPr>
        <p:spPr>
          <a:xfrm>
            <a:off x="20093291" y="484050"/>
            <a:ext cx="6144000" cy="1038300"/>
          </a:xfrm>
          <a:prstGeom prst="rect">
            <a:avLst/>
          </a:prstGeom>
          <a:noFill/>
          <a:ln>
            <a:noFill/>
          </a:ln>
        </p:spPr>
        <p:txBody>
          <a:bodyPr anchorCtr="0" anchor="t" bIns="256975" lIns="256975" spcFirstLastPara="1" rIns="256975" wrap="square" tIns="256975">
            <a:spAutoFit/>
          </a:bodyPr>
          <a:lstStyle/>
          <a:p>
            <a:pPr indent="0" lvl="0" marL="0" marR="0" rtl="0" algn="l">
              <a:lnSpc>
                <a:spcPct val="100000"/>
              </a:lnSpc>
              <a:spcBef>
                <a:spcPts val="0"/>
              </a:spcBef>
              <a:spcAft>
                <a:spcPts val="0"/>
              </a:spcAft>
              <a:buClr>
                <a:srgbClr val="000000"/>
              </a:buClr>
              <a:buSzPts val="10119"/>
              <a:buFont typeface="Arial"/>
              <a:buNone/>
            </a:pPr>
            <a:r>
              <a:rPr lang="pt-BR" sz="3372">
                <a:solidFill>
                  <a:srgbClr val="002F4A"/>
                </a:solidFill>
                <a:latin typeface="Merriweather"/>
                <a:ea typeface="Merriweather"/>
                <a:cs typeface="Merriweather"/>
                <a:sym typeface="Merriweather"/>
              </a:rPr>
              <a:t>Patrocínio:</a:t>
            </a:r>
            <a:endParaRPr b="0" i="0" sz="3372" u="none" cap="none" strike="noStrike">
              <a:solidFill>
                <a:srgbClr val="000000"/>
              </a:solidFill>
              <a:latin typeface="Arial"/>
              <a:ea typeface="Arial"/>
              <a:cs typeface="Arial"/>
              <a:sym typeface="Arial"/>
            </a:endParaRPr>
          </a:p>
        </p:txBody>
      </p:sp>
      <p:pic>
        <p:nvPicPr>
          <p:cNvPr id="25" name="Google Shape;25;p1"/>
          <p:cNvPicPr preferRelativeResize="0"/>
          <p:nvPr/>
        </p:nvPicPr>
        <p:blipFill rotWithShape="1">
          <a:blip r:embed="rId6">
            <a:alphaModFix/>
          </a:blip>
          <a:srcRect b="40598" l="65615" r="15958" t="37823"/>
          <a:stretch/>
        </p:blipFill>
        <p:spPr>
          <a:xfrm>
            <a:off x="12229493" y="1943499"/>
            <a:ext cx="4292966" cy="2513626"/>
          </a:xfrm>
          <a:prstGeom prst="rect">
            <a:avLst/>
          </a:prstGeom>
          <a:noFill/>
          <a:ln>
            <a:noFill/>
          </a:ln>
        </p:spPr>
      </p:pic>
      <p:sp>
        <p:nvSpPr>
          <p:cNvPr id="26" name="Google Shape;26;p1"/>
          <p:cNvSpPr txBox="1"/>
          <p:nvPr/>
        </p:nvSpPr>
        <p:spPr>
          <a:xfrm>
            <a:off x="12359262" y="564175"/>
            <a:ext cx="6144000" cy="1038300"/>
          </a:xfrm>
          <a:prstGeom prst="rect">
            <a:avLst/>
          </a:prstGeom>
          <a:noFill/>
          <a:ln>
            <a:noFill/>
          </a:ln>
        </p:spPr>
        <p:txBody>
          <a:bodyPr anchorCtr="0" anchor="t" bIns="256975" lIns="256975" spcFirstLastPara="1" rIns="256975" wrap="square" tIns="256975">
            <a:spAutoFit/>
          </a:bodyPr>
          <a:lstStyle/>
          <a:p>
            <a:pPr indent="0" lvl="0" marL="0" marR="0" rtl="0" algn="l">
              <a:lnSpc>
                <a:spcPct val="100000"/>
              </a:lnSpc>
              <a:spcBef>
                <a:spcPts val="0"/>
              </a:spcBef>
              <a:spcAft>
                <a:spcPts val="0"/>
              </a:spcAft>
              <a:buClr>
                <a:srgbClr val="000000"/>
              </a:buClr>
              <a:buSzPts val="10119"/>
              <a:buFont typeface="Arial"/>
              <a:buNone/>
            </a:pPr>
            <a:r>
              <a:rPr lang="pt-BR" sz="3372">
                <a:solidFill>
                  <a:srgbClr val="002F4A"/>
                </a:solidFill>
                <a:latin typeface="Merriweather"/>
                <a:ea typeface="Merriweather"/>
                <a:cs typeface="Merriweather"/>
                <a:sym typeface="Merriweather"/>
              </a:rPr>
              <a:t>Realização:</a:t>
            </a:r>
            <a:endParaRPr b="0" i="0" sz="3372" u="none" cap="none" strike="noStrike">
              <a:solidFill>
                <a:srgbClr val="000000"/>
              </a:solidFill>
              <a:latin typeface="Arial"/>
              <a:ea typeface="Arial"/>
              <a:cs typeface="Arial"/>
              <a:sym typeface="Arial"/>
            </a:endParaRPr>
          </a:p>
        </p:txBody>
      </p:sp>
      <p:pic>
        <p:nvPicPr>
          <p:cNvPr id="27" name="Google Shape;27;p1"/>
          <p:cNvPicPr preferRelativeResize="0"/>
          <p:nvPr/>
        </p:nvPicPr>
        <p:blipFill rotWithShape="1">
          <a:blip r:embed="rId6">
            <a:alphaModFix/>
          </a:blip>
          <a:srcRect b="38144" l="87319" r="2545" t="34482"/>
          <a:stretch/>
        </p:blipFill>
        <p:spPr>
          <a:xfrm>
            <a:off x="16492250" y="1452025"/>
            <a:ext cx="2557476" cy="3453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2014-05-26T19:29:00Z</dcterms:created>
  <dc:creator>GR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1343372D670E4A9097C8D7D664B48186_13</vt:lpwstr>
  </property>
  <property fmtid="{D5CDD505-2E9C-101B-9397-08002B2CF9AE}" pid="3" name="KSOProductBuildVer">
    <vt:lpwstr>1046-12.2.0.17153</vt:lpwstr>
  </property>
</Properties>
</file>