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i4L7gXKv5I7G+WrGDZZdVujJPt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4" name="Google Shape;14;p1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9" name="Google Shape;19;p11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0" name="Google Shape;20;p11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5" name="Google Shape;25;p12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6" name="Google Shape;26;p1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5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title"/>
          </p:nvPr>
        </p:nvSpPr>
        <p:spPr>
          <a:xfrm>
            <a:off x="4976075" y="1200338"/>
            <a:ext cx="35397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TÍTULO DO TRABALHO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36999" l="63587" r="0" t="32804"/>
          <a:stretch/>
        </p:blipFill>
        <p:spPr>
          <a:xfrm>
            <a:off x="6580316" y="4001152"/>
            <a:ext cx="2413706" cy="10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4218150" y="2128300"/>
            <a:ext cx="4167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XXXXXXXXXXXXXXXXXXX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 title="Design sem nome (6).png"/>
          <p:cNvPicPr preferRelativeResize="0"/>
          <p:nvPr/>
        </p:nvPicPr>
        <p:blipFill rotWithShape="1">
          <a:blip r:embed="rId4">
            <a:alphaModFix/>
          </a:blip>
          <a:srcRect b="15597" l="0" r="0" t="0"/>
          <a:stretch/>
        </p:blipFill>
        <p:spPr>
          <a:xfrm>
            <a:off x="232299" y="448223"/>
            <a:ext cx="3690376" cy="3893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"/>
          <p:cNvGrpSpPr/>
          <p:nvPr/>
        </p:nvGrpSpPr>
        <p:grpSpPr>
          <a:xfrm>
            <a:off x="4306232" y="4086290"/>
            <a:ext cx="1619557" cy="952141"/>
            <a:chOff x="4221038" y="4028141"/>
            <a:chExt cx="1704977" cy="1002360"/>
          </a:xfrm>
        </p:grpSpPr>
        <p:pic>
          <p:nvPicPr>
            <p:cNvPr id="69" name="Google Shape;69;p1" title="marca_vertical_fundo_claro_1200px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21038" y="4028141"/>
              <a:ext cx="804983" cy="870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 title="conexoesparainovarfeesc_fundo_escuro_1200px.png"/>
            <p:cNvPicPr preferRelativeResize="0"/>
            <p:nvPr/>
          </p:nvPicPr>
          <p:blipFill rotWithShape="1">
            <a:blip r:embed="rId6">
              <a:alphaModFix/>
            </a:blip>
            <a:srcRect b="9453" l="0" r="0" t="0"/>
            <a:stretch/>
          </p:blipFill>
          <p:spPr>
            <a:xfrm>
              <a:off x="5194238" y="4103550"/>
              <a:ext cx="731777" cy="926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"/>
          <p:cNvSpPr txBox="1"/>
          <p:nvPr/>
        </p:nvSpPr>
        <p:spPr>
          <a:xfrm>
            <a:off x="3647500" y="3682925"/>
            <a:ext cx="218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1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Patrocínio: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6134050" y="3682925"/>
            <a:ext cx="218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1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Realização</a:t>
            </a:r>
            <a:r>
              <a:rPr lang="pt-BR" sz="1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title"/>
          </p:nvPr>
        </p:nvSpPr>
        <p:spPr>
          <a:xfrm>
            <a:off x="511350" y="229275"/>
            <a:ext cx="81309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partir daqui</a:t>
            </a:r>
            <a:r>
              <a:rPr lang="pt-BR" sz="3040">
                <a:latin typeface="Arial"/>
                <a:ea typeface="Arial"/>
                <a:cs typeface="Arial"/>
                <a:sym typeface="Arial"/>
              </a:rPr>
              <a:t>, a apresentação é livre quanto ao fundo, cores e tamanhos de letras (é uma livre escolha dos Autores)</a:t>
            </a:r>
            <a:endParaRPr sz="30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>
            <p:ph type="title"/>
          </p:nvPr>
        </p:nvSpPr>
        <p:spPr>
          <a:xfrm>
            <a:off x="424525" y="1916750"/>
            <a:ext cx="8130900" cy="21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Apenas mantenha:</a:t>
            </a:r>
            <a:r>
              <a:rPr lang="pt-BR" sz="2940">
                <a:latin typeface="Arial"/>
                <a:ea typeface="Arial"/>
                <a:cs typeface="Arial"/>
                <a:sym typeface="Arial"/>
              </a:rPr>
              <a:t> </a:t>
            </a:r>
            <a:endParaRPr sz="2940">
              <a:latin typeface="Arial"/>
              <a:ea typeface="Arial"/>
              <a:cs typeface="Arial"/>
              <a:sym typeface="Arial"/>
            </a:endParaRPr>
          </a:p>
          <a:p>
            <a:pPr indent="-41529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40"/>
              <a:buFont typeface="Arial"/>
              <a:buChar char="●"/>
            </a:pPr>
            <a:r>
              <a:rPr lang="pt-BR" sz="2940">
                <a:latin typeface="Arial"/>
                <a:ea typeface="Arial"/>
                <a:cs typeface="Arial"/>
                <a:sym typeface="Arial"/>
              </a:rPr>
              <a:t>o 1° slide do MODELO na sua apresentação; </a:t>
            </a:r>
            <a:endParaRPr sz="2940">
              <a:latin typeface="Arial"/>
              <a:ea typeface="Arial"/>
              <a:cs typeface="Arial"/>
              <a:sym typeface="Arial"/>
            </a:endParaRPr>
          </a:p>
          <a:p>
            <a:pPr indent="-41529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40"/>
              <a:buFont typeface="Arial"/>
              <a:buChar char="●"/>
            </a:pPr>
            <a:r>
              <a:rPr lang="pt-BR" sz="2940">
                <a:latin typeface="Arial"/>
                <a:ea typeface="Arial"/>
                <a:cs typeface="Arial"/>
                <a:sym typeface="Arial"/>
              </a:rPr>
              <a:t>As dimensões dos slides conforme esse modelo. </a:t>
            </a:r>
            <a:endParaRPr sz="294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type="title"/>
          </p:nvPr>
        </p:nvSpPr>
        <p:spPr>
          <a:xfrm>
            <a:off x="511350" y="229275"/>
            <a:ext cx="81309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IMPORTANTE!</a:t>
            </a:r>
            <a:endParaRPr sz="30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>
            <p:ph type="title"/>
          </p:nvPr>
        </p:nvSpPr>
        <p:spPr>
          <a:xfrm>
            <a:off x="511350" y="1747275"/>
            <a:ext cx="8130900" cy="21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programação dos horários e datas das apresentações estarão disponíveis no site do evento após o período de aceite e avaliação dos trabalhos submetidos: </a:t>
            </a:r>
            <a:r>
              <a:rPr lang="pt-BR" sz="294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https://www.even3.com.br/vi-simppges-614634/</a:t>
            </a:r>
            <a:endParaRPr sz="294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381750" y="1009750"/>
            <a:ext cx="8130900" cy="27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muito “pesadas” podem travar durante a apresentação, por isso reduza o tamanho das figuras, se possível. </a:t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Apresentações devem ser em PowerPoint ou PDF (recomendamos PDF).</a:t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Evite animações para sua apresentação não TRAVAR!</a:t>
            </a:r>
            <a:endParaRPr sz="2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411650" y="588100"/>
            <a:ext cx="8130900" cy="34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apresentação </a:t>
            </a:r>
            <a:r>
              <a:rPr lang="pt-BR" sz="27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PRESENCIAL terá duração de 10 minutos, no máximo</a:t>
            </a: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por isso o  ideal é ter até 10 slides. </a:t>
            </a:r>
            <a:endParaRPr sz="27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7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após a sua apresentação, será aberto para as </a:t>
            </a:r>
            <a:r>
              <a:rPr lang="pt-BR" sz="27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perguntas por 5 minutos</a:t>
            </a:r>
            <a:r>
              <a:rPr lang="pt-BR" sz="27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7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title"/>
          </p:nvPr>
        </p:nvSpPr>
        <p:spPr>
          <a:xfrm>
            <a:off x="411650" y="209325"/>
            <a:ext cx="84600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 que sua apresentação atinja os 10 minutos, </a:t>
            </a:r>
            <a:r>
              <a:rPr lang="pt-BR" sz="214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recomendamos</a:t>
            </a: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essa sequência de slides:</a:t>
            </a:r>
            <a:endParaRPr sz="21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1° slide: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Capa  com título, Autores e logo da sua instituição, conforme MODELO. 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2° slide: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 ao assunto da pesquisa + objetivo da pesquisa.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3° e 4° slide: 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 e Métodos.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5°, 6°, 7° e 8° slide: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Resultados (utilizar mais gráficos e figuras; evite tabelas com letras muito pequenas, é preciso que o público consiga ver as informações).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9° slide: 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Conclusões.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10° slide: </a:t>
            </a:r>
            <a:r>
              <a:rPr lang="pt-BR" sz="19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Agradecimentos à sua instituição, Professores, Apoio ou Fomento.</a:t>
            </a:r>
            <a:endParaRPr sz="19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411650" y="209325"/>
            <a:ext cx="84600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1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1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Chegue com antecedência na sua sessão e entregue o arquivo em 01 pendrive para o responsável técnico. </a:t>
            </a:r>
            <a:endParaRPr sz="28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84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pt-BR" sz="28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será possível baixar da internet qualquer tipo de arquivo. </a:t>
            </a:r>
            <a:endParaRPr sz="28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8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284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RESPONSABILIDADE DE ENTREGAR O ARQUIVO É DO AUTOR. </a:t>
            </a:r>
            <a:endParaRPr sz="284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