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43200300" cx="28800425"/>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ieTvhQWrf7brcmgAnP9oPhM2fNn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 name="Shape 7"/>
        <p:cNvGrpSpPr/>
        <p:nvPr/>
      </p:nvGrpSpPr>
      <p:grpSpPr>
        <a:xfrm>
          <a:off x="0" y="0"/>
          <a:ext cx="0" cy="0"/>
          <a:chOff x="0" y="0"/>
          <a:chExt cx="0" cy="0"/>
        </a:xfrm>
      </p:grpSpPr>
      <p:sp>
        <p:nvSpPr>
          <p:cNvPr id="8" name="Google Shape;8;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 name="Google Shape;9;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p:cSld name="Slide de título">
    <p:spTree>
      <p:nvGrpSpPr>
        <p:cNvPr id="6"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 name="Shape 10"/>
        <p:cNvGrpSpPr/>
        <p:nvPr/>
      </p:nvGrpSpPr>
      <p:grpSpPr>
        <a:xfrm>
          <a:off x="0" y="0"/>
          <a:ext cx="0" cy="0"/>
          <a:chOff x="0" y="0"/>
          <a:chExt cx="0" cy="0"/>
        </a:xfrm>
      </p:grpSpPr>
      <p:sp>
        <p:nvSpPr>
          <p:cNvPr id="11" name="Google Shape;11;p1"/>
          <p:cNvSpPr txBox="1"/>
          <p:nvPr/>
        </p:nvSpPr>
        <p:spPr>
          <a:xfrm>
            <a:off x="419100" y="5467350"/>
            <a:ext cx="27965399" cy="2962275"/>
          </a:xfrm>
          <a:prstGeom prst="rect">
            <a:avLst/>
          </a:prstGeom>
          <a:no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Clr>
                <a:schemeClr val="lt1"/>
              </a:buClr>
              <a:buSzPts val="7200"/>
              <a:buFont typeface="Arial"/>
              <a:buNone/>
            </a:pPr>
            <a:r>
              <a:rPr b="1" i="0" lang="pt-BR" sz="7200" u="none" cap="none" strike="noStrike">
                <a:solidFill>
                  <a:schemeClr val="lt1"/>
                </a:solidFill>
                <a:latin typeface="Arial"/>
                <a:ea typeface="Arial"/>
                <a:cs typeface="Arial"/>
                <a:sym typeface="Arial"/>
              </a:rPr>
              <a:t>Título do trabalho para você substituir. Use no máximo três linhas. Quando precisar mais, reduzir a fonte. </a:t>
            </a:r>
            <a:br>
              <a:rPr b="1" i="0" lang="pt-BR" sz="7200" u="none" cap="none" strike="noStrike">
                <a:solidFill>
                  <a:schemeClr val="lt1"/>
                </a:solidFill>
                <a:latin typeface="Arial"/>
                <a:ea typeface="Arial"/>
                <a:cs typeface="Arial"/>
                <a:sym typeface="Arial"/>
              </a:rPr>
            </a:br>
            <a:r>
              <a:rPr b="1" i="0" lang="pt-BR" sz="7200" u="none" cap="none" strike="noStrike">
                <a:solidFill>
                  <a:schemeClr val="lt1"/>
                </a:solidFill>
                <a:latin typeface="Arial"/>
                <a:ea typeface="Arial"/>
                <a:cs typeface="Arial"/>
                <a:sym typeface="Arial"/>
              </a:rPr>
              <a:t>Se o título for pequeno, aumente a fonte.</a:t>
            </a:r>
            <a:endParaRPr b="1" i="0" sz="7200" u="none" cap="none" strike="noStrike">
              <a:solidFill>
                <a:schemeClr val="lt1"/>
              </a:solidFill>
              <a:latin typeface="Arial"/>
              <a:ea typeface="Arial"/>
              <a:cs typeface="Arial"/>
              <a:sym typeface="Arial"/>
            </a:endParaRPr>
          </a:p>
        </p:txBody>
      </p:sp>
      <p:sp>
        <p:nvSpPr>
          <p:cNvPr id="12" name="Google Shape;12;p1"/>
          <p:cNvSpPr txBox="1"/>
          <p:nvPr/>
        </p:nvSpPr>
        <p:spPr>
          <a:xfrm>
            <a:off x="16565880" y="2356485"/>
            <a:ext cx="11818620" cy="1542415"/>
          </a:xfrm>
          <a:prstGeom prst="rect">
            <a:avLst/>
          </a:prstGeom>
          <a:noFill/>
          <a:ln>
            <a:noFill/>
          </a:ln>
        </p:spPr>
        <p:txBody>
          <a:bodyPr anchorCtr="0" anchor="t" bIns="45700" lIns="91425" spcFirstLastPara="1" rIns="91425" wrap="square" tIns="45700">
            <a:noAutofit/>
          </a:bodyPr>
          <a:lstStyle/>
          <a:p>
            <a:pPr indent="0" lvl="0" marL="0" marR="0" rtl="0" algn="r">
              <a:lnSpc>
                <a:spcPct val="137142"/>
              </a:lnSpc>
              <a:spcBef>
                <a:spcPts val="0"/>
              </a:spcBef>
              <a:spcAft>
                <a:spcPts val="0"/>
              </a:spcAft>
              <a:buClr>
                <a:srgbClr val="75808A"/>
              </a:buClr>
              <a:buSzPts val="2800"/>
              <a:buFont typeface="Arial"/>
              <a:buNone/>
            </a:pPr>
            <a:r>
              <a:rPr b="1" i="0" lang="pt-BR" sz="2800" u="none" cap="none" strike="noStrike">
                <a:solidFill>
                  <a:srgbClr val="75808A"/>
                </a:solidFill>
                <a:latin typeface="Arial"/>
                <a:ea typeface="Arial"/>
                <a:cs typeface="Arial"/>
                <a:sym typeface="Arial"/>
              </a:rPr>
              <a:t>NOME DO CENTRO DE EXEMPLO PARA VOCÊ SUBSTITUIR</a:t>
            </a:r>
            <a:br>
              <a:rPr b="1" i="0" lang="pt-BR" sz="2800" u="none" cap="none" strike="noStrike">
                <a:solidFill>
                  <a:srgbClr val="75808A"/>
                </a:solidFill>
                <a:latin typeface="Arial"/>
                <a:ea typeface="Arial"/>
                <a:cs typeface="Arial"/>
                <a:sym typeface="Arial"/>
              </a:rPr>
            </a:br>
            <a:r>
              <a:rPr b="1" i="0" lang="pt-BR" sz="2800" u="none" cap="none" strike="noStrike">
                <a:solidFill>
                  <a:srgbClr val="75808A"/>
                </a:solidFill>
                <a:latin typeface="Arial"/>
                <a:ea typeface="Arial"/>
                <a:cs typeface="Arial"/>
                <a:sym typeface="Arial"/>
              </a:rPr>
              <a:t>NOME DO DEPARTAMENTO PARA VOCÊ SUBSTITUIR</a:t>
            </a:r>
            <a:br>
              <a:rPr b="1" i="0" lang="pt-BR" sz="2800" u="none" cap="none" strike="noStrike">
                <a:solidFill>
                  <a:srgbClr val="75808A"/>
                </a:solidFill>
                <a:latin typeface="Arial"/>
                <a:ea typeface="Arial"/>
                <a:cs typeface="Arial"/>
                <a:sym typeface="Arial"/>
              </a:rPr>
            </a:br>
            <a:r>
              <a:rPr b="1" i="0" lang="pt-BR" sz="2800" u="none" cap="none" strike="noStrike">
                <a:solidFill>
                  <a:srgbClr val="75808A"/>
                </a:solidFill>
                <a:latin typeface="Arial"/>
                <a:ea typeface="Arial"/>
                <a:cs typeface="Arial"/>
                <a:sym typeface="Arial"/>
              </a:rPr>
              <a:t>NOME DO LABORATÓRIO OU NÚCLEO</a:t>
            </a:r>
            <a:endParaRPr b="1" i="0" sz="2800" u="none" cap="none" strike="noStrike">
              <a:solidFill>
                <a:srgbClr val="75808A"/>
              </a:solidFill>
              <a:latin typeface="Arial"/>
              <a:ea typeface="Arial"/>
              <a:cs typeface="Arial"/>
              <a:sym typeface="Arial"/>
            </a:endParaRPr>
          </a:p>
        </p:txBody>
      </p:sp>
      <p:sp>
        <p:nvSpPr>
          <p:cNvPr id="13" name="Google Shape;13;p1"/>
          <p:cNvSpPr txBox="1"/>
          <p:nvPr/>
        </p:nvSpPr>
        <p:spPr>
          <a:xfrm>
            <a:off x="971550" y="9998364"/>
            <a:ext cx="26889075" cy="1600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4B555C"/>
              </a:buClr>
              <a:buSzPts val="5500"/>
              <a:buFont typeface="Arial"/>
              <a:buNone/>
            </a:pPr>
            <a:r>
              <a:rPr b="1" i="0" lang="pt-BR" sz="5500" u="none" cap="none" strike="noStrike">
                <a:solidFill>
                  <a:srgbClr val="4B555C"/>
                </a:solidFill>
                <a:latin typeface="Arial"/>
                <a:ea typeface="Arial"/>
                <a:cs typeface="Arial"/>
                <a:sym typeface="Arial"/>
              </a:rPr>
              <a:t>Autores: Nome da pessoa | e-maildapessoa@ufsc.br</a:t>
            </a:r>
            <a:br>
              <a:rPr b="1" i="0" lang="pt-BR" sz="5500" u="none" cap="none" strike="noStrike">
                <a:solidFill>
                  <a:srgbClr val="4B555C"/>
                </a:solidFill>
                <a:latin typeface="Arial"/>
                <a:ea typeface="Arial"/>
                <a:cs typeface="Arial"/>
                <a:sym typeface="Arial"/>
              </a:rPr>
            </a:br>
            <a:r>
              <a:rPr b="1" i="0" lang="pt-BR" sz="5500" u="none" cap="none" strike="noStrike">
                <a:solidFill>
                  <a:srgbClr val="4B555C"/>
                </a:solidFill>
                <a:latin typeface="Arial"/>
                <a:ea typeface="Arial"/>
                <a:cs typeface="Arial"/>
                <a:sym typeface="Arial"/>
              </a:rPr>
              <a:t>Nome da outra pessoa | e-maildaoutrapessoa@ufsc.br</a:t>
            </a:r>
            <a:endParaRPr b="1" i="0" sz="5500" u="none" cap="none" strike="noStrike">
              <a:solidFill>
                <a:srgbClr val="4B555C"/>
              </a:solidFill>
              <a:latin typeface="Arial"/>
              <a:ea typeface="Arial"/>
              <a:cs typeface="Arial"/>
              <a:sym typeface="Arial"/>
            </a:endParaRPr>
          </a:p>
        </p:txBody>
      </p:sp>
      <p:sp>
        <p:nvSpPr>
          <p:cNvPr id="14" name="Google Shape;14;p1"/>
          <p:cNvSpPr txBox="1"/>
          <p:nvPr/>
        </p:nvSpPr>
        <p:spPr>
          <a:xfrm>
            <a:off x="1895475" y="12358255"/>
            <a:ext cx="25037416" cy="25395277"/>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4800"/>
              <a:buFont typeface="Arial"/>
              <a:buNone/>
            </a:pPr>
            <a:r>
              <a:rPr b="0" i="0" lang="pt-BR" sz="4800" u="none" cap="none" strike="noStrike">
                <a:solidFill>
                  <a:schemeClr val="dk1"/>
                </a:solidFill>
                <a:latin typeface="Arial"/>
                <a:ea typeface="Arial"/>
                <a:cs typeface="Arial"/>
                <a:sym typeface="Arial"/>
              </a:rP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a:t>
            </a:r>
            <a:endParaRPr b="0" i="0" sz="4800" u="none" cap="none" strike="noStrike">
              <a:solidFill>
                <a:schemeClr val="dk1"/>
              </a:solidFill>
              <a:latin typeface="Arial"/>
              <a:ea typeface="Arial"/>
              <a:cs typeface="Arial"/>
              <a:sym typeface="Arial"/>
            </a:endParaRPr>
          </a:p>
          <a:p>
            <a:pPr indent="0" lvl="0" marL="1250950" marR="0" rtl="0" algn="just">
              <a:lnSpc>
                <a:spcPct val="90000"/>
              </a:lnSpc>
              <a:spcBef>
                <a:spcPts val="3150"/>
              </a:spcBef>
              <a:spcAft>
                <a:spcPts val="0"/>
              </a:spcAft>
              <a:buClr>
                <a:srgbClr val="13266F"/>
              </a:buClr>
              <a:buSzPts val="4800"/>
              <a:buFont typeface="Arial"/>
              <a:buNone/>
            </a:pPr>
            <a:r>
              <a:rPr b="1" i="0" lang="pt-BR" sz="4800" u="none" cap="none" strike="noStrike">
                <a:solidFill>
                  <a:srgbClr val="13266F"/>
                </a:solidFill>
                <a:latin typeface="Arial"/>
                <a:ea typeface="Arial"/>
                <a:cs typeface="Arial"/>
                <a:sym typeface="Arial"/>
              </a:rPr>
              <a:t>1) Exemplo de subtítulo</a:t>
            </a:r>
            <a:endParaRPr b="1" i="0" sz="4800" u="none" cap="none" strike="noStrike">
              <a:solidFill>
                <a:srgbClr val="13266F"/>
              </a:solidFill>
              <a:latin typeface="Arial"/>
              <a:ea typeface="Arial"/>
              <a:cs typeface="Arial"/>
              <a:sym typeface="Arial"/>
            </a:endParaRPr>
          </a:p>
          <a:p>
            <a:pPr indent="0" lvl="0" marL="0" marR="0" rtl="0" algn="just">
              <a:lnSpc>
                <a:spcPct val="90000"/>
              </a:lnSpc>
              <a:spcBef>
                <a:spcPts val="3150"/>
              </a:spcBef>
              <a:spcAft>
                <a:spcPts val="0"/>
              </a:spcAft>
              <a:buClr>
                <a:schemeClr val="dk1"/>
              </a:buClr>
              <a:buSzPts val="4800"/>
              <a:buFont typeface="Arial"/>
              <a:buNone/>
            </a:pPr>
            <a:r>
              <a:rPr b="0" i="0" lang="pt-BR" sz="4800" u="none" cap="none" strike="noStrike">
                <a:solidFill>
                  <a:schemeClr val="dk1"/>
                </a:solidFill>
                <a:latin typeface="Arial"/>
                <a:ea typeface="Arial"/>
                <a:cs typeface="Arial"/>
                <a:sym typeface="Arial"/>
              </a:rPr>
              <a:t>Sed ut perspiciatis unde omnis iste natus error sit voluptatem accusantium doloremque laudantium, totam rem aperiam, eaque ipsa quae ab illo inventore veritatis et quasi architecto beatae vitae dicta sunt explicabo. Nemo enim ipsam voluptatem quia voluptas sit aspernatur aut odit aut fugit, sed quia consequuntur magni dolores eos qui ratione voluptatem sequi nesciunt. Neque porro quisquam est, qui dolorem ipsum quia dolor sit amet, consectetur, adipisci velit, sed quia non numquam eius modi tempora incidunt ut labore et dolore magnam aliquam quaerat voluptatem. </a:t>
            </a:r>
            <a:endParaRPr b="0" i="0" sz="4800" u="none" cap="none" strike="noStrike">
              <a:solidFill>
                <a:schemeClr val="dk1"/>
              </a:solidFill>
              <a:latin typeface="Arial"/>
              <a:ea typeface="Arial"/>
              <a:cs typeface="Arial"/>
              <a:sym typeface="Arial"/>
            </a:endParaRPr>
          </a:p>
          <a:p>
            <a:pPr indent="0" lvl="0" marL="1348105" marR="0" rtl="0" algn="just">
              <a:lnSpc>
                <a:spcPct val="90000"/>
              </a:lnSpc>
              <a:spcBef>
                <a:spcPts val="3150"/>
              </a:spcBef>
              <a:spcAft>
                <a:spcPts val="0"/>
              </a:spcAft>
              <a:buClr>
                <a:srgbClr val="13266F"/>
              </a:buClr>
              <a:buSzPts val="4800"/>
              <a:buFont typeface="Arial"/>
              <a:buNone/>
            </a:pPr>
            <a:r>
              <a:rPr b="1" i="0" lang="pt-BR" sz="4800" u="none" cap="none" strike="noStrike">
                <a:solidFill>
                  <a:srgbClr val="13266F"/>
                </a:solidFill>
                <a:latin typeface="Arial"/>
                <a:ea typeface="Arial"/>
                <a:cs typeface="Arial"/>
                <a:sym typeface="Arial"/>
              </a:rPr>
              <a:t>2) Exemplo de subtítulo</a:t>
            </a:r>
            <a:endParaRPr b="1" i="0" sz="4800" u="none" cap="none" strike="noStrike">
              <a:solidFill>
                <a:srgbClr val="13266F"/>
              </a:solidFill>
              <a:latin typeface="Arial"/>
              <a:ea typeface="Arial"/>
              <a:cs typeface="Arial"/>
              <a:sym typeface="Arial"/>
            </a:endParaRPr>
          </a:p>
          <a:p>
            <a:pPr indent="0" lvl="0" marL="0" marR="0" rtl="0" algn="just">
              <a:lnSpc>
                <a:spcPct val="90000"/>
              </a:lnSpc>
              <a:spcBef>
                <a:spcPts val="3150"/>
              </a:spcBef>
              <a:spcAft>
                <a:spcPts val="0"/>
              </a:spcAft>
              <a:buClr>
                <a:schemeClr val="dk1"/>
              </a:buClr>
              <a:buSzPts val="4800"/>
              <a:buFont typeface="Arial"/>
              <a:buNone/>
            </a:pPr>
            <a:r>
              <a:rPr b="0" i="0" lang="pt-BR" sz="4800" u="none" cap="none" strike="noStrike">
                <a:solidFill>
                  <a:schemeClr val="dk1"/>
                </a:solidFill>
                <a:latin typeface="Arial"/>
                <a:ea typeface="Arial"/>
                <a:cs typeface="Arial"/>
                <a:sym typeface="Arial"/>
              </a:rPr>
              <a:t>Ut enim ad minima veniam, quis nostrum exercitationem ullam corporis suscipit laboriosam, nisi ut aliquid ex ea commodi consequatur? Quis autem vel eum iure reprehenderit qui in ea voluptate velit esse quam nihil molestiae consequatur, vel illum qui dolorem eum fugiat quo voluptas nulla pariatur? At vero eos et accusamus et iusto odio dignissimos ducimus qui blanditiis praesentium voluptatum deleniti atque corrupti quos dolores et quas molestias excepturi sint occaecati cupiditate non provident.</a:t>
            </a:r>
            <a:endParaRPr b="0" i="0" sz="4000" u="none" cap="none" strike="noStrike">
              <a:solidFill>
                <a:schemeClr val="dk1"/>
              </a:solidFill>
              <a:latin typeface="Arial"/>
              <a:ea typeface="Arial"/>
              <a:cs typeface="Arial"/>
              <a:sym typeface="Arial"/>
            </a:endParaRPr>
          </a:p>
          <a:p>
            <a:pPr indent="0" lvl="0" marL="0" marR="0" rtl="0" algn="just">
              <a:lnSpc>
                <a:spcPct val="90000"/>
              </a:lnSpc>
              <a:spcBef>
                <a:spcPts val="3150"/>
              </a:spcBef>
              <a:spcAft>
                <a:spcPts val="0"/>
              </a:spcAft>
              <a:buClr>
                <a:srgbClr val="75808A"/>
              </a:buClr>
              <a:buSzPts val="4800"/>
              <a:buFont typeface="Arial"/>
              <a:buNone/>
            </a:pPr>
            <a:r>
              <a:t/>
            </a:r>
            <a:endParaRPr b="0" i="0" sz="4800" u="none" cap="none" strike="noStrike">
              <a:solidFill>
                <a:srgbClr val="75808A"/>
              </a:solidFill>
              <a:latin typeface="Arial"/>
              <a:ea typeface="Arial"/>
              <a:cs typeface="Arial"/>
              <a:sym typeface="Arial"/>
            </a:endParaRPr>
          </a:p>
        </p:txBody>
      </p:sp>
      <p:sp>
        <p:nvSpPr>
          <p:cNvPr id="15" name="Google Shape;15;p1"/>
          <p:cNvSpPr txBox="1"/>
          <p:nvPr/>
        </p:nvSpPr>
        <p:spPr>
          <a:xfrm>
            <a:off x="14876500" y="29651974"/>
            <a:ext cx="12056400" cy="6882300"/>
          </a:xfrm>
          <a:prstGeom prst="rect">
            <a:avLst/>
          </a:prstGeom>
          <a:noFill/>
          <a:ln cap="flat" cmpd="sng" w="9525">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rgbClr val="75808A"/>
              </a:buClr>
              <a:buSzPts val="6600"/>
              <a:buFont typeface="Arial"/>
              <a:buNone/>
            </a:pPr>
            <a:r>
              <a:rPr b="1" i="0" lang="pt-BR" sz="6600" u="none" cap="none" strike="noStrike">
                <a:solidFill>
                  <a:srgbClr val="75808A"/>
                </a:solidFill>
                <a:latin typeface="Arial"/>
                <a:ea typeface="Arial"/>
                <a:cs typeface="Arial"/>
                <a:sym typeface="Arial"/>
              </a:rPr>
              <a:t>Utilize esse espaço para adicionar imagens ou gráficos</a:t>
            </a:r>
            <a:endParaRPr b="1" i="0" sz="6600" u="none" cap="none" strike="noStrike">
              <a:solidFill>
                <a:srgbClr val="75808A"/>
              </a:solidFill>
              <a:latin typeface="Arial"/>
              <a:ea typeface="Arial"/>
              <a:cs typeface="Arial"/>
              <a:sym typeface="Arial"/>
            </a:endParaRPr>
          </a:p>
        </p:txBody>
      </p:sp>
      <p:sp>
        <p:nvSpPr>
          <p:cNvPr id="16" name="Google Shape;16;p1"/>
          <p:cNvSpPr txBox="1"/>
          <p:nvPr/>
        </p:nvSpPr>
        <p:spPr>
          <a:xfrm>
            <a:off x="1895475" y="41099874"/>
            <a:ext cx="9510462" cy="1032376"/>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75808A"/>
              </a:buClr>
              <a:buSzPts val="3200"/>
              <a:buFont typeface="Arial"/>
              <a:buNone/>
            </a:pPr>
            <a:r>
              <a:rPr b="0" i="0" lang="pt-BR" sz="3200" u="none" cap="none" strike="noStrike">
                <a:solidFill>
                  <a:srgbClr val="75808A"/>
                </a:solidFill>
                <a:latin typeface="Arial"/>
                <a:ea typeface="Arial"/>
                <a:cs typeface="Arial"/>
                <a:sym typeface="Arial"/>
              </a:rPr>
              <a:t>Créditos, órgãos de fomento, colaboradores, marcas, siglas de apoios, patrocinadores, parceiros</a:t>
            </a:r>
            <a:endParaRPr b="0" i="0" sz="3200" u="none" cap="none" strike="noStrike">
              <a:solidFill>
                <a:srgbClr val="75808A"/>
              </a:solidFill>
              <a:latin typeface="Arial"/>
              <a:ea typeface="Arial"/>
              <a:cs typeface="Arial"/>
              <a:sym typeface="Arial"/>
            </a:endParaRPr>
          </a:p>
        </p:txBody>
      </p:sp>
      <p:sp>
        <p:nvSpPr>
          <p:cNvPr id="17" name="Google Shape;17;p1"/>
          <p:cNvSpPr txBox="1"/>
          <p:nvPr/>
        </p:nvSpPr>
        <p:spPr>
          <a:xfrm>
            <a:off x="14876492" y="39591916"/>
            <a:ext cx="12056400" cy="2235534"/>
          </a:xfrm>
          <a:prstGeom prst="rect">
            <a:avLst/>
          </a:prstGeom>
          <a:noFill/>
          <a:ln>
            <a:noFill/>
          </a:ln>
        </p:spPr>
        <p:txBody>
          <a:bodyPr anchorCtr="0" anchor="t" bIns="45700" lIns="91425" spcFirstLastPara="1" rIns="91425" wrap="square" tIns="45700">
            <a:noAutofit/>
          </a:bodyPr>
          <a:lstStyle/>
          <a:p>
            <a:pPr indent="0" lvl="0" marL="0" marR="0" rtl="0" algn="r">
              <a:lnSpc>
                <a:spcPct val="90000"/>
              </a:lnSpc>
              <a:spcBef>
                <a:spcPts val="0"/>
              </a:spcBef>
              <a:spcAft>
                <a:spcPts val="0"/>
              </a:spcAft>
              <a:buClr>
                <a:srgbClr val="75808A"/>
              </a:buClr>
              <a:buSzPts val="2400"/>
              <a:buFont typeface="Arial"/>
              <a:buNone/>
            </a:pPr>
            <a:r>
              <a:rPr b="0" i="0" lang="pt-BR" sz="2400" u="none" cap="none" strike="noStrike">
                <a:solidFill>
                  <a:srgbClr val="75808A"/>
                </a:solidFill>
                <a:latin typeface="Arial"/>
                <a:ea typeface="Arial"/>
                <a:cs typeface="Arial"/>
                <a:sym typeface="Arial"/>
              </a:rPr>
              <a:t>REFERÊNCIAS BIBLIOGRÁFICAS</a:t>
            </a:r>
            <a:endParaRPr b="0" i="0" sz="2400" u="none" cap="none" strike="noStrike">
              <a:solidFill>
                <a:srgbClr val="75808A"/>
              </a:solidFill>
              <a:latin typeface="Arial"/>
              <a:ea typeface="Arial"/>
              <a:cs typeface="Arial"/>
              <a:sym typeface="Arial"/>
            </a:endParaRPr>
          </a:p>
          <a:p>
            <a:pPr indent="0" lvl="0" marL="0" marR="0" rtl="0" algn="r">
              <a:lnSpc>
                <a:spcPct val="90000"/>
              </a:lnSpc>
              <a:spcBef>
                <a:spcPts val="3150"/>
              </a:spcBef>
              <a:spcAft>
                <a:spcPts val="0"/>
              </a:spcAft>
              <a:buClr>
                <a:srgbClr val="75808A"/>
              </a:buClr>
              <a:buSzPts val="2400"/>
              <a:buFont typeface="Arial"/>
              <a:buNone/>
            </a:pPr>
            <a:r>
              <a:rPr b="0" i="0" lang="pt-BR" sz="2400" u="none" cap="none" strike="noStrike">
                <a:solidFill>
                  <a:srgbClr val="75808A"/>
                </a:solidFill>
                <a:latin typeface="Arial"/>
                <a:ea typeface="Arial"/>
                <a:cs typeface="Arial"/>
                <a:sym typeface="Arial"/>
              </a:rPr>
              <a:t>SOBRENOME do autor, Nome. Título: subtítulo (se houver, sem negrito). nº. ed. (número de edição, se houver). Cidade: Editora, ano.</a:t>
            </a:r>
            <a:br>
              <a:rPr b="0" i="0" lang="pt-BR" sz="2400" u="none" cap="none" strike="noStrike">
                <a:solidFill>
                  <a:srgbClr val="75808A"/>
                </a:solidFill>
                <a:latin typeface="Arial"/>
                <a:ea typeface="Arial"/>
                <a:cs typeface="Arial"/>
                <a:sym typeface="Arial"/>
              </a:rPr>
            </a:br>
            <a:r>
              <a:rPr b="0" i="0" lang="pt-BR" sz="2400" u="none" cap="none" strike="noStrike">
                <a:solidFill>
                  <a:srgbClr val="75808A"/>
                </a:solidFill>
                <a:latin typeface="Arial"/>
                <a:ea typeface="Arial"/>
                <a:cs typeface="Arial"/>
                <a:sym typeface="Arial"/>
              </a:rPr>
              <a:t>SOBRENOME do autor, Nome. Título: subtítulo (se houver, sem negrito). nº. ed. (número de edição, se houver). Cidade: Editora, ano.</a:t>
            </a:r>
            <a:br>
              <a:rPr b="0" i="0" lang="pt-BR" sz="2400" u="none" cap="none" strike="noStrike">
                <a:solidFill>
                  <a:srgbClr val="75808A"/>
                </a:solidFill>
                <a:latin typeface="Arial"/>
                <a:ea typeface="Arial"/>
                <a:cs typeface="Arial"/>
                <a:sym typeface="Arial"/>
              </a:rPr>
            </a:br>
            <a:r>
              <a:rPr b="0" i="0" lang="pt-BR" sz="2400" u="none" cap="none" strike="noStrike">
                <a:solidFill>
                  <a:srgbClr val="75808A"/>
                </a:solidFill>
                <a:latin typeface="Arial"/>
                <a:ea typeface="Arial"/>
                <a:cs typeface="Arial"/>
                <a:sym typeface="Arial"/>
              </a:rPr>
              <a:t>SOBRENOME do autor, Nome. Título: subtítulo (se houver, sem negrito). nº. ed. (número de edição, se houver). Cidade: Editora, ano.</a:t>
            </a:r>
            <a:endParaRPr b="0" i="0" sz="2400" u="none" cap="none" strike="noStrike">
              <a:solidFill>
                <a:srgbClr val="75808A"/>
              </a:solidFill>
              <a:latin typeface="Arial"/>
              <a:ea typeface="Arial"/>
              <a:cs typeface="Arial"/>
              <a:sym typeface="Arial"/>
            </a:endParaRPr>
          </a:p>
        </p:txBody>
      </p:sp>
      <p:sp>
        <p:nvSpPr>
          <p:cNvPr id="18" name="Google Shape;18;p1"/>
          <p:cNvSpPr txBox="1"/>
          <p:nvPr/>
        </p:nvSpPr>
        <p:spPr>
          <a:xfrm>
            <a:off x="24177107" y="36935950"/>
            <a:ext cx="2755800" cy="4617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pt-BR" sz="2400" u="none" cap="none" strike="noStrike">
                <a:solidFill>
                  <a:schemeClr val="dk1"/>
                </a:solidFill>
                <a:latin typeface="Calibri"/>
                <a:ea typeface="Calibri"/>
                <a:cs typeface="Calibri"/>
                <a:sym typeface="Calibri"/>
              </a:rPr>
              <a:t>Legenda da imagem.</a:t>
            </a:r>
            <a:endParaRPr b="0" i="0" sz="2400" u="none" cap="none" strike="noStrike">
              <a:solidFill>
                <a:schemeClr val="dk1"/>
              </a:solidFill>
              <a:latin typeface="Calibri"/>
              <a:ea typeface="Calibri"/>
              <a:cs typeface="Calibri"/>
              <a:sym typeface="Calibri"/>
            </a:endParaRPr>
          </a:p>
        </p:txBody>
      </p:sp>
      <p:pic>
        <p:nvPicPr>
          <p:cNvPr descr="Organização (4)" id="19" name="Google Shape;19;p1"/>
          <p:cNvPicPr preferRelativeResize="0"/>
          <p:nvPr/>
        </p:nvPicPr>
        <p:blipFill rotWithShape="1">
          <a:blip r:embed="rId3">
            <a:alphaModFix/>
          </a:blip>
          <a:srcRect b="34549" l="44493" r="48275" t="43726"/>
          <a:stretch/>
        </p:blipFill>
        <p:spPr>
          <a:xfrm>
            <a:off x="15105380" y="494665"/>
            <a:ext cx="2755900" cy="4140200"/>
          </a:xfrm>
          <a:prstGeom prst="rect">
            <a:avLst/>
          </a:prstGeom>
          <a:noFill/>
          <a:ln>
            <a:noFill/>
          </a:ln>
        </p:spPr>
      </p:pic>
      <p:pic>
        <p:nvPicPr>
          <p:cNvPr descr="Organização (4)" id="20" name="Google Shape;20;p1"/>
          <p:cNvPicPr preferRelativeResize="0"/>
          <p:nvPr/>
        </p:nvPicPr>
        <p:blipFill rotWithShape="1">
          <a:blip r:embed="rId3">
            <a:alphaModFix/>
          </a:blip>
          <a:srcRect b="55161" l="41213" r="45172" t="27252"/>
          <a:stretch/>
        </p:blipFill>
        <p:spPr>
          <a:xfrm>
            <a:off x="10544175" y="1226185"/>
            <a:ext cx="4332605" cy="2798445"/>
          </a:xfrm>
          <a:prstGeom prst="rect">
            <a:avLst/>
          </a:prstGeom>
          <a:noFill/>
          <a:ln>
            <a:noFill/>
          </a:ln>
        </p:spPr>
      </p:pic>
      <p:sp>
        <p:nvSpPr>
          <p:cNvPr id="21" name="Google Shape;21;p1"/>
          <p:cNvSpPr/>
          <p:nvPr/>
        </p:nvSpPr>
        <p:spPr>
          <a:xfrm>
            <a:off x="-635" y="5189855"/>
            <a:ext cx="28801060" cy="3810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6805" u="none" cap="none" strike="noStrike">
              <a:solidFill>
                <a:schemeClr val="lt1"/>
              </a:solidFill>
              <a:latin typeface="Calibri"/>
              <a:ea typeface="Calibri"/>
              <a:cs typeface="Calibri"/>
              <a:sym typeface="Calibri"/>
            </a:endParaRPr>
          </a:p>
        </p:txBody>
      </p:sp>
      <p:sp>
        <p:nvSpPr>
          <p:cNvPr id="22" name="Google Shape;22;p1"/>
          <p:cNvSpPr txBox="1"/>
          <p:nvPr/>
        </p:nvSpPr>
        <p:spPr>
          <a:xfrm>
            <a:off x="621150" y="6519069"/>
            <a:ext cx="26889000" cy="1600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8000"/>
              <a:buFont typeface="Arial"/>
              <a:buNone/>
            </a:pPr>
            <a:r>
              <a:rPr b="1" i="0" lang="pt-BR" sz="8000" u="none" cap="none" strike="noStrike">
                <a:solidFill>
                  <a:schemeClr val="dk1"/>
                </a:solidFill>
                <a:latin typeface="Arial"/>
                <a:ea typeface="Arial"/>
                <a:cs typeface="Arial"/>
                <a:sym typeface="Arial"/>
              </a:rPr>
              <a:t>TÍTULO DO TRABALHO</a:t>
            </a:r>
            <a:endParaRPr b="1" i="0" sz="8000" u="none" cap="none" strike="noStrike">
              <a:solidFill>
                <a:schemeClr val="dk1"/>
              </a:solidFill>
              <a:latin typeface="Arial"/>
              <a:ea typeface="Arial"/>
              <a:cs typeface="Arial"/>
              <a:sym typeface="Arial"/>
            </a:endParaRPr>
          </a:p>
        </p:txBody>
      </p:sp>
      <p:pic>
        <p:nvPicPr>
          <p:cNvPr id="23" name="Google Shape;23;p1" title="Cabeçalho Word.png"/>
          <p:cNvPicPr preferRelativeResize="0"/>
          <p:nvPr/>
        </p:nvPicPr>
        <p:blipFill rotWithShape="1">
          <a:blip r:embed="rId4">
            <a:alphaModFix/>
          </a:blip>
          <a:srcRect b="0" l="0" r="34149" t="0"/>
          <a:stretch/>
        </p:blipFill>
        <p:spPr>
          <a:xfrm>
            <a:off x="501109" y="499775"/>
            <a:ext cx="9517517" cy="414020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Tema do Office">
  <a:themeElements>
    <a:clrScheme name="Tema do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2014-05-26T19:29:00Z</dcterms:created>
  <dc:creator>GR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1343372D670E4A9097C8D7D664B48186_13</vt:lpwstr>
  </property>
  <property fmtid="{D5CDD505-2E9C-101B-9397-08002B2CF9AE}" pid="3" name="KSOProductBuildVer">
    <vt:lpwstr>1046-12.2.0.17153</vt:lpwstr>
  </property>
</Properties>
</file>