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iGQ4w9kLM+vGoD36H2g9MHnM/Z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4" name="Google Shape;14;p1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9" name="Google Shape;19;p11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0" name="Google Shape;20;p11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5" name="Google Shape;25;p12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6" name="Google Shape;26;p1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4976075" y="1200338"/>
            <a:ext cx="3539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TÍTULO DO TRABALHO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36999" l="63587" r="0" t="32804"/>
          <a:stretch/>
        </p:blipFill>
        <p:spPr>
          <a:xfrm>
            <a:off x="5772975" y="3677699"/>
            <a:ext cx="3259023" cy="13513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4218150" y="2128300"/>
            <a:ext cx="416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XXXXXXXXXXXXXXXXXXX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 title="Design sem nome (6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2812"/>
            <a:ext cx="4167299" cy="520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511350" y="229275"/>
            <a:ext cx="81309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partir daqui</a:t>
            </a:r>
            <a:r>
              <a:rPr lang="pt-BR" sz="3040">
                <a:latin typeface="Arial"/>
                <a:ea typeface="Arial"/>
                <a:cs typeface="Arial"/>
                <a:sym typeface="Arial"/>
              </a:rPr>
              <a:t>, a apresentação é livre quanto ao fundo, cores e tamanhos de letras (é uma livre escolha dos Autores)</a:t>
            </a:r>
            <a:endParaRPr sz="30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424525" y="1916750"/>
            <a:ext cx="81309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Apenas mantenha:</a:t>
            </a:r>
            <a:r>
              <a:rPr lang="pt-BR" sz="2940">
                <a:latin typeface="Arial"/>
                <a:ea typeface="Arial"/>
                <a:cs typeface="Arial"/>
                <a:sym typeface="Arial"/>
              </a:rPr>
              <a:t> </a:t>
            </a:r>
            <a:endParaRPr sz="2940">
              <a:latin typeface="Arial"/>
              <a:ea typeface="Arial"/>
              <a:cs typeface="Arial"/>
              <a:sym typeface="Arial"/>
            </a:endParaRPr>
          </a:p>
          <a:p>
            <a:pPr indent="-4152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0"/>
              <a:buFont typeface="Arial"/>
              <a:buChar char="●"/>
            </a:pPr>
            <a:r>
              <a:rPr lang="pt-BR" sz="2940">
                <a:latin typeface="Arial"/>
                <a:ea typeface="Arial"/>
                <a:cs typeface="Arial"/>
                <a:sym typeface="Arial"/>
              </a:rPr>
              <a:t>o 1° slide do MODELO na sua apresentação; </a:t>
            </a:r>
            <a:endParaRPr sz="2940">
              <a:latin typeface="Arial"/>
              <a:ea typeface="Arial"/>
              <a:cs typeface="Arial"/>
              <a:sym typeface="Arial"/>
            </a:endParaRPr>
          </a:p>
          <a:p>
            <a:pPr indent="-4152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0"/>
              <a:buFont typeface="Arial"/>
              <a:buChar char="●"/>
            </a:pPr>
            <a:r>
              <a:rPr lang="pt-BR" sz="2940">
                <a:latin typeface="Arial"/>
                <a:ea typeface="Arial"/>
                <a:cs typeface="Arial"/>
                <a:sym typeface="Arial"/>
              </a:rPr>
              <a:t>As dimensões dos slides conforme esse modelo. </a:t>
            </a:r>
            <a:endParaRPr sz="29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511350" y="229275"/>
            <a:ext cx="81309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IMPORTANTE!</a:t>
            </a:r>
            <a:endParaRPr sz="30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511350" y="1747275"/>
            <a:ext cx="81309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programação dos horários e datas das apresentações estarão disponíveis no site do evento após o período de aceite e avaliação dos trabalhos submetidos: </a:t>
            </a:r>
            <a:r>
              <a:rPr lang="pt-BR" sz="294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https://www.even3.com.br/vi-simppges-614634/</a:t>
            </a:r>
            <a:endParaRPr sz="294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81750" y="1009750"/>
            <a:ext cx="81309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muito “pesadas” podem travar durante a apresentação, por isso reduza o tamanho das figuras, se possível. 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devem ser em PowerPoint ou PDF (recomendamos PDF).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Evite animações para sua apresentação não TRAVAR!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411650" y="588100"/>
            <a:ext cx="8130900" cy="34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apresentação </a:t>
            </a:r>
            <a:r>
              <a:rPr lang="pt-BR" sz="27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PRESENCIAL terá duração de 10 minutos, no máximo</a:t>
            </a: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por isso o  ideal é ter até 10 slides. </a:t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após a sua apresentação, será aberto para as </a:t>
            </a:r>
            <a:r>
              <a:rPr lang="pt-BR" sz="27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perguntas por 5 minutos</a:t>
            </a: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411650" y="209325"/>
            <a:ext cx="84600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que sua apresentação atinja os 10 minutos, </a:t>
            </a:r>
            <a:r>
              <a:rPr lang="pt-BR" sz="21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recomendamos</a:t>
            </a: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essa sequência de slides:</a:t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Capa  com título, Autores e logo da sua instituição, conforme MODELO. 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 ao assunto da pesquisa + objetivo da pesquisa.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3° e 4°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e Métodos.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5°, 6°, 7° e 8°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Resultados (utilizar mais gráficos e figuras; evite tabelas com letras muito pequenas, é preciso que o público consiga ver as informações).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Agradecimentos à sua instituição, Professores, Apoio ou Fomento.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411650" y="209325"/>
            <a:ext cx="84600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Chegue com antecedência na sua sessão e entregue o arquivo em 01 pendrive para o responsável técnico. </a:t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pt-BR" sz="2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será possível baixar da internet qualquer tipo de arquivo. </a:t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RESPONSABILIDADE DE ENTREGAR O ARQUIVO É DO AUTOR. </a:t>
            </a:r>
            <a:endParaRPr sz="284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